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</p:sldIdLst>
  <p:sldSz cy="5143500" cx="9144000"/>
  <p:notesSz cx="6858000" cy="9144000"/>
  <p:embeddedFontLst>
    <p:embeddedFont>
      <p:font typeface="Helvetica Neue"/>
      <p:regular r:id="rId139"/>
      <p:bold r:id="rId140"/>
      <p:italic r:id="rId141"/>
      <p:boldItalic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2" Type="http://schemas.openxmlformats.org/officeDocument/2006/relationships/font" Target="fonts/HelveticaNeue-boldItalic.fntdata"/><Relationship Id="rId141" Type="http://schemas.openxmlformats.org/officeDocument/2006/relationships/font" Target="fonts/HelveticaNeue-italic.fntdata"/><Relationship Id="rId140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HelveticaNeue-regular.fntdata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Shape 9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Shape 9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Shape 9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Shape 1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Shape 1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8.png"/><Relationship Id="rId4" Type="http://schemas.openxmlformats.org/officeDocument/2006/relationships/image" Target="../media/image15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3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6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6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6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6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8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7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7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7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7.png"/><Relationship Id="rId4" Type="http://schemas.openxmlformats.org/officeDocument/2006/relationships/image" Target="../media/image16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8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3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8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8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://spockframework.github.io/spock/docs/1.0/index.html" TargetMode="External"/><Relationship Id="rId4" Type="http://schemas.openxmlformats.org/officeDocument/2006/relationships/hyperlink" Target="https://github.com/spockframework" TargetMode="External"/><Relationship Id="rId5" Type="http://schemas.openxmlformats.org/officeDocument/2006/relationships/hyperlink" Target="https://github.com/spockframework/spock-example" TargetMode="External"/><Relationship Id="rId6" Type="http://schemas.openxmlformats.org/officeDocument/2006/relationships/hyperlink" Target="https://github.com/spockframework/spock/tree/master/spock-specs/src/test/groovy/org/spockframework/smoke" TargetMode="External"/><Relationship Id="rId7" Type="http://schemas.openxmlformats.org/officeDocument/2006/relationships/hyperlink" Target="http://meetspock.appspot.com/" TargetMode="External"/><Relationship Id="rId8" Type="http://schemas.openxmlformats.org/officeDocument/2006/relationships/hyperlink" Target="https://github.com/renatoathaydes/spock-reports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://mrhaki.blogspot.com/search/label/Spock" TargetMode="External"/><Relationship Id="rId4" Type="http://schemas.openxmlformats.org/officeDocument/2006/relationships/hyperlink" Target="http://codepipes.com/presentations/spock-vs-junit.pdf" TargetMode="External"/><Relationship Id="rId5" Type="http://schemas.openxmlformats.org/officeDocument/2006/relationships/hyperlink" Target="https://speakerdeck.com/szpak/smarter-testing-java-code-with-spock-framework" TargetMode="External"/><Relationship Id="rId6" Type="http://schemas.openxmlformats.org/officeDocument/2006/relationships/hyperlink" Target="https://www.youtube.com/watch?v=RuTupC0I59M" TargetMode="External"/><Relationship Id="rId7" Type="http://schemas.openxmlformats.org/officeDocument/2006/relationships/hyperlink" Target="https://www.youtube.com/watch?v=i28F13zZwlg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s://www.manning.com/books/java-testing-with-spock" TargetMode="External"/><Relationship Id="rId4" Type="http://schemas.openxmlformats.org/officeDocument/2006/relationships/hyperlink" Target="http://www.gebish.org/manual/current/" TargetMode="External"/><Relationship Id="rId5" Type="http://schemas.openxmlformats.org/officeDocument/2006/relationships/hyperlink" Target="http://www.slideshare.net/JacobAaeMikkelsen/geb-for-browser-automation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hyperlink" Target="https://www.facebook.com/yaroslav.yermilov" TargetMode="External"/><Relationship Id="rId8" Type="http://schemas.openxmlformats.org/officeDocument/2006/relationships/hyperlink" Target="https://ua.linkedin.com/pub/yaroslav-yermilov/58/682/506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8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hyperlink" Target="https://github.com/yermilov/spock-tal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02.png"/><Relationship Id="rId6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Relationship Id="rId7" Type="http://schemas.openxmlformats.org/officeDocument/2006/relationships/image" Target="../media/image60.png"/><Relationship Id="rId8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9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68.png"/><Relationship Id="rId8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75.png"/><Relationship Id="rId7" Type="http://schemas.openxmlformats.org/officeDocument/2006/relationships/image" Target="../media/image7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0.png"/><Relationship Id="rId4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png"/><Relationship Id="rId4" Type="http://schemas.openxmlformats.org/officeDocument/2006/relationships/image" Target="../media/image88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Relationship Id="rId7" Type="http://schemas.openxmlformats.org/officeDocument/2006/relationships/image" Target="../media/image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0.png"/><Relationship Id="rId4" Type="http://schemas.openxmlformats.org/officeDocument/2006/relationships/image" Target="../media/image8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Relationship Id="rId4" Type="http://schemas.openxmlformats.org/officeDocument/2006/relationships/image" Target="../media/image8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9.png"/><Relationship Id="rId4" Type="http://schemas.openxmlformats.org/officeDocument/2006/relationships/image" Target="../media/image8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4.png"/><Relationship Id="rId4" Type="http://schemas.openxmlformats.org/officeDocument/2006/relationships/image" Target="../media/image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5.png"/><Relationship Id="rId4" Type="http://schemas.openxmlformats.org/officeDocument/2006/relationships/image" Target="../media/image10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8.png"/><Relationship Id="rId4" Type="http://schemas.openxmlformats.org/officeDocument/2006/relationships/image" Target="../media/image11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3.png"/><Relationship Id="rId4" Type="http://schemas.openxmlformats.org/officeDocument/2006/relationships/image" Target="../media/image12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5.png"/><Relationship Id="rId4" Type="http://schemas.openxmlformats.org/officeDocument/2006/relationships/image" Target="../media/image11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5.png"/><Relationship Id="rId4" Type="http://schemas.openxmlformats.org/officeDocument/2006/relationships/image" Target="../media/image8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9.png"/><Relationship Id="rId4" Type="http://schemas.openxmlformats.org/officeDocument/2006/relationships/image" Target="../media/image8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1.png"/><Relationship Id="rId4" Type="http://schemas.openxmlformats.org/officeDocument/2006/relationships/image" Target="../media/image8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6.png"/><Relationship Id="rId4" Type="http://schemas.openxmlformats.org/officeDocument/2006/relationships/image" Target="../media/image13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2.png"/><Relationship Id="rId4" Type="http://schemas.openxmlformats.org/officeDocument/2006/relationships/image" Target="../media/image1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3.png"/><Relationship Id="rId4" Type="http://schemas.openxmlformats.org/officeDocument/2006/relationships/image" Target="../media/image13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1.png"/><Relationship Id="rId4" Type="http://schemas.openxmlformats.org/officeDocument/2006/relationships/image" Target="../media/image140.png"/><Relationship Id="rId5" Type="http://schemas.openxmlformats.org/officeDocument/2006/relationships/image" Target="../media/image13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onard-nimoy-obit-videoSixteenByNine540-v2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ba-Fett-Wallpaper-3.jp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" y="1047400"/>
            <a:ext cx="8496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82" name="Shape 882"/>
          <p:cNvSpPr/>
          <p:nvPr/>
        </p:nvSpPr>
        <p:spPr>
          <a:xfrm>
            <a:off x="258200" y="1096925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258200" y="3028500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Shape 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" y="1312025"/>
            <a:ext cx="84677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Shape 8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890" name="Shape 890"/>
          <p:cNvSpPr/>
          <p:nvPr/>
        </p:nvSpPr>
        <p:spPr>
          <a:xfrm>
            <a:off x="258200" y="1312025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258200" y="2968300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1363462" y="1257450"/>
            <a:ext cx="5908744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5" y="1017725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/>
          <p:nvPr/>
        </p:nvSpPr>
        <p:spPr>
          <a:xfrm>
            <a:off x="347800" y="1056775"/>
            <a:ext cx="17322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258200" y="3028500"/>
            <a:ext cx="18219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Shape 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0" y="1003375"/>
            <a:ext cx="5452200" cy="38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907" name="Shape 907"/>
          <p:cNvSpPr/>
          <p:nvPr/>
        </p:nvSpPr>
        <p:spPr>
          <a:xfrm>
            <a:off x="258200" y="1096925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258200" y="26807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9" name="Shape 9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62" y="1017712"/>
            <a:ext cx="3667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Shape 9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247" y="3132747"/>
            <a:ext cx="3565750" cy="16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/>
          <p:nvPr/>
        </p:nvSpPr>
        <p:spPr>
          <a:xfrm>
            <a:off x="7105850" y="13296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7105850" y="16693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3" name="Shape 913"/>
          <p:cNvSpPr/>
          <p:nvPr/>
        </p:nvSpPr>
        <p:spPr>
          <a:xfrm rot="3078690">
            <a:off x="7873289" y="2897545"/>
            <a:ext cx="935871" cy="220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4" name="Shape 914"/>
          <p:cNvCxnSpPr/>
          <p:nvPr/>
        </p:nvCxnSpPr>
        <p:spPr>
          <a:xfrm>
            <a:off x="6120250" y="2571750"/>
            <a:ext cx="2775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Shape 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Shape 920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26" name="Shape 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960" y="1086072"/>
            <a:ext cx="6632074" cy="37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32" name="Shape 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Shape 933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678"/>
            <a:ext cx="9143999" cy="302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50" name="Shape 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56" name="Shape 9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72" y="1017727"/>
            <a:ext cx="5805253" cy="40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Shape 957"/>
          <p:cNvCxnSpPr/>
          <p:nvPr/>
        </p:nvCxnSpPr>
        <p:spPr>
          <a:xfrm>
            <a:off x="1757150" y="1365675"/>
            <a:ext cx="3741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8" name="Shape 958"/>
          <p:cNvCxnSpPr/>
          <p:nvPr/>
        </p:nvCxnSpPr>
        <p:spPr>
          <a:xfrm>
            <a:off x="2239850" y="2142400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Shape 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75" y="1644802"/>
            <a:ext cx="6613250" cy="22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Shape 9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cxnSp>
        <p:nvCxnSpPr>
          <p:cNvPr id="965" name="Shape 965"/>
          <p:cNvCxnSpPr/>
          <p:nvPr/>
        </p:nvCxnSpPr>
        <p:spPr>
          <a:xfrm>
            <a:off x="1340725" y="2086000"/>
            <a:ext cx="600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6" name="Shape 966"/>
          <p:cNvCxnSpPr/>
          <p:nvPr/>
        </p:nvCxnSpPr>
        <p:spPr>
          <a:xfrm>
            <a:off x="2003500" y="3234125"/>
            <a:ext cx="156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139" y="0"/>
            <a:ext cx="51948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Shape 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Shape 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Shape 995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Shape 1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Shape 1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Shape 1008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Shape 1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  <p:pic>
        <p:nvPicPr>
          <p:cNvPr id="1027" name="Shape 10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62" y="3134962"/>
            <a:ext cx="770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Shape 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Shape 103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Shape 1039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Shape 10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1052" name="Shape 10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Shape 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Shape 1059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Shape 1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Shape 10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Shape 1071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Shape 10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Shape 1077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Shape 1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Shape 1083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Shape 165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descr="Darth-Vader-Wallpaper-For-Android-23.jpg" id="166" name="Shape 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rth-Vader-Wallpaper-For-Android-23.jpg" id="167" name="Shape 167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Spock documentation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source repositories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Spock examples project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Spock smoke tests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 Web Console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Spock reports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311700" y="1152475"/>
            <a:ext cx="8520600" cy="36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mrhaki about Spock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vs JUnit by Kostis Kapelonis and Athens Greece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Smarter testing Java code with Spock Framework by Marcin Zajączkowski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Idiomatic Spock by Rob Fletcher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Spock: A Logical Framework for Enterprise Testing by Ken Kousen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 Testing with Spock by Konstantinos Kapelonis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Geb documentation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Geb for browser automation by Jacob Aae Mikkelsen</a:t>
            </a:r>
          </a:p>
          <a:p>
            <a: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https://twitter.com/yermilov17</a:t>
            </a:r>
          </a:p>
          <a:p>
            <a: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https://www.facebook.com/yaroslav.yermilov</a:t>
            </a:r>
          </a:p>
          <a:p>
            <a: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ock.png" id="1106" name="Shape 1106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" name="Shape 175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6" name="Shape 176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" name="Shape 177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8" name="Shape 178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n4a2jpbnuueauex2aew.jp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841306208_016769cb74_b.jp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years?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766"/>
            <a:ext cx="9144000" cy="460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50" y="1017725"/>
            <a:ext cx="7387701" cy="394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766"/>
            <a:ext cx="9144000" cy="460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okhd0277.jpg" id="211" name="Shape 211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descr="kgrhqroge9c080iq9bpokdqjftw60_57-copy.jpg"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2980b908db3bad71bcd9ae36a1df7f3.jpg" id="229" name="Shape 229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43" name="Shape 243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2" name="Shape 252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1" name="Shape 261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3169" l="0" r="0" t="12084"/>
          <a:stretch/>
        </p:blipFill>
        <p:spPr>
          <a:xfrm rot="-1284946">
            <a:off x="1095374" y="2200524"/>
            <a:ext cx="7258050" cy="11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82" name="Shape 282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Questions Mr. Spock have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23139" r="16568" t="0"/>
          <a:stretch/>
        </p:blipFill>
        <p:spPr>
          <a:xfrm>
            <a:off x="5009275" y="0"/>
            <a:ext cx="4134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137325" y="1017725"/>
            <a:ext cx="85206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about modern unit testing?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try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start with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and hidden features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JUnit/TestNG/others offers instead?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use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not use Spock?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use Spock?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Shape 298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99" name="Shape 2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Shape 300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Shape 301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Shape 327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28" name="Shape 328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Shape 330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Shape 3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Acknowledgments and disclaimer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8" name="Shape 4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Shape 41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0" name="Shape 4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8" name="Shape 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0" name="Shape 4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Shape 45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2114" t="0"/>
          <a:stretch/>
        </p:blipFill>
        <p:spPr>
          <a:xfrm>
            <a:off x="1015637" y="1017725"/>
            <a:ext cx="7112726" cy="40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100" y="2378800"/>
            <a:ext cx="4680549" cy="12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2" name="Shape 5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test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5" name="Shape 515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16" name="Shape 516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17" name="Shape 517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8" name="Shape 518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19" name="Shape 519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4018350" y="1425025"/>
            <a:ext cx="8778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Shape 572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descr="Star-Wars-Wallpapers-HD.jpg" id="117" name="Shape 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ar-Wars-Wallpapers-HD.jpg" id="118" name="Shape 11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Shape 580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Shape 587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88" name="Shape 588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Shape 595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Shape 602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Shape 609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5" name="Shape 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Shape 631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32" name="Shape 6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58" name="Shape 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65" name="Shape 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6" name="Shape 686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3" name="Shape 693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Shape 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00" name="Shape 700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273"/>
            <a:ext cx="9143999" cy="250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3" name="Shape 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7" y="1435587"/>
            <a:ext cx="70580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Shape 718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Shape 726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7" name="Shape 727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8" name="Shape 728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9" name="Shape 729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6" name="Shape 736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3" name="Shape 7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Shape 744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45" name="Shape 745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46" name="Shape 746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3" name="Shape 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Shape 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Shape 7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770" name="Shape 770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2" name="Shape 7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779" name="Shape 779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1" name="Shape 7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/>
          <p:nvPr/>
        </p:nvSpPr>
        <p:spPr>
          <a:xfrm>
            <a:off x="525725" y="302680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525725" y="3861425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96" name="Shape 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8" name="Shape 798"/>
          <p:cNvCxnSpPr/>
          <p:nvPr/>
        </p:nvCxnSpPr>
        <p:spPr>
          <a:xfrm>
            <a:off x="16656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9" name="Shape 799"/>
          <p:cNvSpPr/>
          <p:nvPr/>
        </p:nvSpPr>
        <p:spPr>
          <a:xfrm>
            <a:off x="5257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5257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descr="2001__a_space_odyssey_by_markascott-d6igj56.jpg"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01__a_space_odyssey_by_markascott-d6igj56.jpg"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" y="1164862"/>
            <a:ext cx="61245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Shape 8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25" y="0"/>
            <a:ext cx="2986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/>
          <p:nvPr/>
        </p:nvSpPr>
        <p:spPr>
          <a:xfrm>
            <a:off x="472225" y="2329137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472225" y="3754400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Shape 814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21" name="Shape 821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Shape 8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2" name="Shape 8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Shape 833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46" name="Shape 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60" name="Shape 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67" name="Shape 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Shape 868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74" name="Shape 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